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74" d="100"/>
          <a:sy n="74" d="100"/>
        </p:scale>
        <p:origin x="-9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30E96-5A3F-4A8C-BE5D-208C08153018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EB963-CFC6-420E-84C0-9E95AF6C8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414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45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85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12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41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654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16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56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4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35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954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7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33D30-3D30-4053-B72A-60BD3E5F692B}" type="datetimeFigureOut">
              <a:rPr kumimoji="1" lang="ja-JP" altLang="en-US" smtClean="0"/>
              <a:t>2015/2/12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CD8F2-312D-4CB1-88DA-2EC65D215C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696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816086"/>
              </p:ext>
            </p:extLst>
          </p:nvPr>
        </p:nvGraphicFramePr>
        <p:xfrm>
          <a:off x="673076" y="476672"/>
          <a:ext cx="1831816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Acrobat Document" r:id="rId3" imgW="5667122" imgH="8019915" progId="AcroExch.Document.7">
                  <p:embed/>
                </p:oleObj>
              </mc:Choice>
              <mc:Fallback>
                <p:oleObj name="Acrobat Document" r:id="rId3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3076" y="476672"/>
                        <a:ext cx="1831816" cy="259228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988596"/>
              </p:ext>
            </p:extLst>
          </p:nvPr>
        </p:nvGraphicFramePr>
        <p:xfrm>
          <a:off x="3553396" y="476672"/>
          <a:ext cx="1933583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Acrobat Document" r:id="rId5" imgW="5667122" imgH="8019915" progId="AcroExch.Document.7">
                  <p:embed/>
                </p:oleObj>
              </mc:Choice>
              <mc:Fallback>
                <p:oleObj name="Acrobat Document" r:id="rId5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53396" y="476672"/>
                        <a:ext cx="1933583" cy="2736304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355641"/>
              </p:ext>
            </p:extLst>
          </p:nvPr>
        </p:nvGraphicFramePr>
        <p:xfrm>
          <a:off x="6433716" y="476672"/>
          <a:ext cx="1882700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Acrobat Document" r:id="rId7" imgW="5667122" imgH="8019915" progId="AcroExch.Document.7">
                  <p:embed/>
                </p:oleObj>
              </mc:Choice>
              <mc:Fallback>
                <p:oleObj name="Acrobat Document" r:id="rId7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33716" y="476672"/>
                        <a:ext cx="1882700" cy="2664296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725048"/>
              </p:ext>
            </p:extLst>
          </p:nvPr>
        </p:nvGraphicFramePr>
        <p:xfrm>
          <a:off x="711713" y="3212976"/>
          <a:ext cx="1738684" cy="2460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Acrobat Document" r:id="rId9" imgW="5667122" imgH="8019915" progId="AcroExch.Document.7">
                  <p:embed/>
                </p:oleObj>
              </mc:Choice>
              <mc:Fallback>
                <p:oleObj name="Acrobat Document" r:id="rId9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11713" y="3212976"/>
                        <a:ext cx="1738684" cy="246049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15638"/>
              </p:ext>
            </p:extLst>
          </p:nvPr>
        </p:nvGraphicFramePr>
        <p:xfrm>
          <a:off x="2977332" y="3573016"/>
          <a:ext cx="2991020" cy="2113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Acrobat Document" r:id="rId11" imgW="8020016" imgH="5667172" progId="AcroExch.Document.7">
                  <p:embed/>
                </p:oleObj>
              </mc:Choice>
              <mc:Fallback>
                <p:oleObj name="Acrobat Document" r:id="rId11" imgW="8020016" imgH="56671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977332" y="3573016"/>
                        <a:ext cx="2991020" cy="2113607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670692"/>
              </p:ext>
            </p:extLst>
          </p:nvPr>
        </p:nvGraphicFramePr>
        <p:xfrm>
          <a:off x="6505724" y="3284984"/>
          <a:ext cx="1800200" cy="2546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Acrobat Document" r:id="rId13" imgW="5667122" imgH="8019915" progId="AcroExch.Document.7">
                  <p:embed/>
                </p:oleObj>
              </mc:Choice>
              <mc:Fallback>
                <p:oleObj name="Acrobat Document" r:id="rId13" imgW="5667122" imgH="8019915" progId="AcroExch.Document.7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5724" y="3284984"/>
                        <a:ext cx="1800200" cy="254621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4381734" y="651246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29</a:t>
            </a:r>
            <a:endParaRPr kumimoji="1" lang="ja-JP" altLang="en-US" sz="1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599" y="5838363"/>
            <a:ext cx="92929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GAP</a:t>
            </a:r>
            <a:r>
              <a:rPr lang="ja-JP" altLang="ja-JP" sz="1200" dirty="0"/>
              <a:t>の取組の中で、注意を促したり、ルールを共有するためには、表示をすることが有効です。</a:t>
            </a:r>
          </a:p>
          <a:p>
            <a:r>
              <a:rPr lang="ja-JP" altLang="ja-JP" sz="1200" dirty="0"/>
              <a:t>下記の例を参考に、それぞれの生産現場（倉庫や茶工場等）で必要なものを作成しましょう。</a:t>
            </a:r>
          </a:p>
          <a:p>
            <a:r>
              <a:rPr lang="ja-JP" altLang="ja-JP" sz="1200" dirty="0" smtClean="0"/>
              <a:t>なお</a:t>
            </a:r>
            <a:r>
              <a:rPr lang="ja-JP" altLang="ja-JP" sz="1200" dirty="0"/>
              <a:t>、下記の表示例については、公益社団法人京都府茶業会議所等のホームページからダウンロードして活用していただくことが可能です。</a:t>
            </a:r>
          </a:p>
          <a:p>
            <a:r>
              <a:rPr lang="en-US" altLang="ja-JP" sz="1200" dirty="0"/>
              <a:t>HP</a:t>
            </a:r>
            <a:r>
              <a:rPr lang="ja-JP" altLang="ja-JP" sz="1200" dirty="0"/>
              <a:t>：</a:t>
            </a:r>
            <a:r>
              <a:rPr lang="en-US" altLang="ja-JP" sz="1200" dirty="0"/>
              <a:t>http://www.ujicha.or.jp/</a:t>
            </a:r>
            <a:r>
              <a:rPr lang="ja-JP" altLang="ja-JP" sz="1200" dirty="0"/>
              <a:t>　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43309" y="1479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表示</a:t>
            </a:r>
            <a:r>
              <a:rPr kumimoji="1" lang="ja-JP" altLang="en-US" dirty="0" smtClean="0"/>
              <a:t>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659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700792"/>
              </p:ext>
            </p:extLst>
          </p:nvPr>
        </p:nvGraphicFramePr>
        <p:xfrm>
          <a:off x="467543" y="476672"/>
          <a:ext cx="1984467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Acrobat Document" r:id="rId3" imgW="5667122" imgH="8019915" progId="AcroExch.Document.7">
                  <p:embed/>
                </p:oleObj>
              </mc:Choice>
              <mc:Fallback>
                <p:oleObj name="Acrobat Document" r:id="rId3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3" y="476672"/>
                        <a:ext cx="1984467" cy="280831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037051"/>
              </p:ext>
            </p:extLst>
          </p:nvPr>
        </p:nvGraphicFramePr>
        <p:xfrm>
          <a:off x="3203848" y="476672"/>
          <a:ext cx="2016224" cy="2853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Acrobat Document" r:id="rId5" imgW="5667122" imgH="8019915" progId="AcroExch.Document.7">
                  <p:embed/>
                </p:oleObj>
              </mc:Choice>
              <mc:Fallback>
                <p:oleObj name="Acrobat Document" r:id="rId5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3848" y="476672"/>
                        <a:ext cx="2016224" cy="285325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748359"/>
              </p:ext>
            </p:extLst>
          </p:nvPr>
        </p:nvGraphicFramePr>
        <p:xfrm>
          <a:off x="6012160" y="476672"/>
          <a:ext cx="2012751" cy="284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Acrobat Document" r:id="rId7" imgW="5667122" imgH="8019915" progId="AcroExch.Document.7">
                  <p:embed/>
                </p:oleObj>
              </mc:Choice>
              <mc:Fallback>
                <p:oleObj name="Acrobat Document" r:id="rId7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12160" y="476672"/>
                        <a:ext cx="2012751" cy="284833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748522"/>
              </p:ext>
            </p:extLst>
          </p:nvPr>
        </p:nvGraphicFramePr>
        <p:xfrm>
          <a:off x="467544" y="3573016"/>
          <a:ext cx="1984467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Acrobat Document" r:id="rId9" imgW="5667122" imgH="8019915" progId="AcroExch.Document.7">
                  <p:embed/>
                </p:oleObj>
              </mc:Choice>
              <mc:Fallback>
                <p:oleObj name="Acrobat Document" r:id="rId9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7544" y="3573016"/>
                        <a:ext cx="1984467" cy="280831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733850"/>
              </p:ext>
            </p:extLst>
          </p:nvPr>
        </p:nvGraphicFramePr>
        <p:xfrm>
          <a:off x="3203848" y="3573016"/>
          <a:ext cx="2035351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Acrobat Document" r:id="rId11" imgW="5667122" imgH="8019915" progId="AcroExch.Document.7">
                  <p:embed/>
                </p:oleObj>
              </mc:Choice>
              <mc:Fallback>
                <p:oleObj name="Acrobat Document" r:id="rId11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03848" y="3573016"/>
                        <a:ext cx="2035351" cy="288032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390255"/>
              </p:ext>
            </p:extLst>
          </p:nvPr>
        </p:nvGraphicFramePr>
        <p:xfrm>
          <a:off x="6012160" y="3573015"/>
          <a:ext cx="2016224" cy="2853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Acrobat Document" r:id="rId13" imgW="5667122" imgH="8019915" progId="AcroExch.Document.7">
                  <p:embed/>
                </p:oleObj>
              </mc:Choice>
              <mc:Fallback>
                <p:oleObj name="Acrobat Document" r:id="rId13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12160" y="3573015"/>
                        <a:ext cx="2016224" cy="285325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381734" y="651246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30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43309" y="1479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表示</a:t>
            </a:r>
            <a:r>
              <a:rPr kumimoji="1" lang="ja-JP" altLang="en-US" dirty="0" smtClean="0"/>
              <a:t>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509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745733"/>
              </p:ext>
            </p:extLst>
          </p:nvPr>
        </p:nvGraphicFramePr>
        <p:xfrm>
          <a:off x="683568" y="476672"/>
          <a:ext cx="2012751" cy="284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Acrobat Document" r:id="rId3" imgW="5667122" imgH="8019915" progId="AcroExch.Document.7">
                  <p:embed/>
                </p:oleObj>
              </mc:Choice>
              <mc:Fallback>
                <p:oleObj name="Acrobat Document" r:id="rId3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476672"/>
                        <a:ext cx="2012751" cy="284833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906811"/>
              </p:ext>
            </p:extLst>
          </p:nvPr>
        </p:nvGraphicFramePr>
        <p:xfrm>
          <a:off x="3419872" y="476673"/>
          <a:ext cx="2160240" cy="2952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Acrobat Document" r:id="rId5" imgW="5667122" imgH="8019915" progId="AcroExch.Document.7">
                  <p:embed/>
                </p:oleObj>
              </mc:Choice>
              <mc:Fallback>
                <p:oleObj name="Acrobat Document" r:id="rId5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19872" y="476673"/>
                        <a:ext cx="2160240" cy="295232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067224"/>
              </p:ext>
            </p:extLst>
          </p:nvPr>
        </p:nvGraphicFramePr>
        <p:xfrm>
          <a:off x="6300192" y="476672"/>
          <a:ext cx="2088231" cy="2955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Acrobat Document" r:id="rId7" imgW="5667122" imgH="8019915" progId="AcroExch.Document.7">
                  <p:embed/>
                </p:oleObj>
              </mc:Choice>
              <mc:Fallback>
                <p:oleObj name="Acrobat Document" r:id="rId7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00192" y="476672"/>
                        <a:ext cx="2088231" cy="295515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063137"/>
              </p:ext>
            </p:extLst>
          </p:nvPr>
        </p:nvGraphicFramePr>
        <p:xfrm>
          <a:off x="683568" y="3717032"/>
          <a:ext cx="2016224" cy="2853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Acrobat Document" r:id="rId9" imgW="5667122" imgH="8019915" progId="AcroExch.Document.7">
                  <p:embed/>
                </p:oleObj>
              </mc:Choice>
              <mc:Fallback>
                <p:oleObj name="Acrobat Document" r:id="rId9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3568" y="3717032"/>
                        <a:ext cx="2016224" cy="285325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260098"/>
              </p:ext>
            </p:extLst>
          </p:nvPr>
        </p:nvGraphicFramePr>
        <p:xfrm>
          <a:off x="3059832" y="3861048"/>
          <a:ext cx="2808312" cy="1984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Acrobat Document" r:id="rId11" imgW="8020016" imgH="5667172" progId="AcroExch.Document.7">
                  <p:embed/>
                </p:oleObj>
              </mc:Choice>
              <mc:Fallback>
                <p:oleObj name="Acrobat Document" r:id="rId11" imgW="8020016" imgH="56671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059832" y="3861048"/>
                        <a:ext cx="2808312" cy="1984496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102222"/>
              </p:ext>
            </p:extLst>
          </p:nvPr>
        </p:nvGraphicFramePr>
        <p:xfrm>
          <a:off x="6084167" y="3861048"/>
          <a:ext cx="2751311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Acrobat Document" r:id="rId13" imgW="8020016" imgH="5667172" progId="AcroExch.Document.7">
                  <p:embed/>
                </p:oleObj>
              </mc:Choice>
              <mc:Fallback>
                <p:oleObj name="Acrobat Document" r:id="rId13" imgW="8020016" imgH="56671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84167" y="3861048"/>
                        <a:ext cx="2751311" cy="1944216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381734" y="651246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31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43309" y="1479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表示</a:t>
            </a:r>
            <a:r>
              <a:rPr kumimoji="1" lang="ja-JP" altLang="en-US" dirty="0" smtClean="0"/>
              <a:t>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3977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94</Words>
  <Application>Microsoft Office PowerPoint</Application>
  <PresentationFormat>画面に合わせる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Office ​​テーマ</vt:lpstr>
      <vt:lpstr>Acrobat Document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*</dc:creator>
  <cp:lastModifiedBy>*</cp:lastModifiedBy>
  <cp:revision>7</cp:revision>
  <cp:lastPrinted>2015-02-12T04:37:41Z</cp:lastPrinted>
  <dcterms:created xsi:type="dcterms:W3CDTF">2015-02-12T02:53:20Z</dcterms:created>
  <dcterms:modified xsi:type="dcterms:W3CDTF">2015-02-12T05:16:32Z</dcterms:modified>
</cp:coreProperties>
</file>